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5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2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4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1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42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76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1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689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5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24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8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5B426-DE48-43F4-A30E-BBB90A481D7A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1EF96-ECE5-412E-B831-9267D25AB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60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Где живут домашние животные?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Презентация.</a:t>
            </a:r>
            <a:endParaRPr lang="ru-RU" dirty="0"/>
          </a:p>
        </p:txBody>
      </p:sp>
      <p:pic>
        <p:nvPicPr>
          <p:cNvPr id="1026" name="Picture 2" descr="Картинки по запросу рисунок вопрос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1" y="2484120"/>
            <a:ext cx="4206240" cy="42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" y="3449637"/>
            <a:ext cx="3408363" cy="340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0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1825625"/>
            <a:ext cx="5059680" cy="4758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0"/>
            <a:ext cx="3035935" cy="303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картинка конуры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62" y="1690688"/>
            <a:ext cx="4778058" cy="471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25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4" y="2118360"/>
            <a:ext cx="5153025" cy="430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345361"/>
            <a:ext cx="2346960" cy="354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 картинка курятни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935480"/>
            <a:ext cx="569214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Похожее изображение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1965960"/>
            <a:ext cx="4124630" cy="463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75" y="365125"/>
            <a:ext cx="2861945" cy="311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240" y="1386840"/>
            <a:ext cx="5535930" cy="5216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5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Картинки по запросу домашние животные картинки для дете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4511040" cy="505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705" y="476092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Картинки по запросу картинка сарая для коров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080" y="2409673"/>
            <a:ext cx="6042660" cy="4448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3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Где живут домашние животные?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Где живут домашние животные?</dc:title>
  <dc:creator>Ольга</dc:creator>
  <cp:lastModifiedBy>Ольга</cp:lastModifiedBy>
  <cp:revision>3</cp:revision>
  <dcterms:created xsi:type="dcterms:W3CDTF">2016-12-18T23:11:12Z</dcterms:created>
  <dcterms:modified xsi:type="dcterms:W3CDTF">2016-12-18T23:19:39Z</dcterms:modified>
</cp:coreProperties>
</file>